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835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64741-2058-46E2-6A46-C03F8C0A8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CF54ED-B9A0-A2E2-1612-D95658B48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E809A1-CBB5-876E-442D-D10B47836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30AAE4-15D7-7D30-F5A3-2A2664C67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59421A-4F3D-2F20-AC76-7A124A090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901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95A53-264E-C9B7-5D54-D095D5DA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9A5A09-3B4D-FFE4-4FD6-D55DCF31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8A221F-9979-30F9-1C85-768568EF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A4F41D-DC83-6F58-9FA4-747E047E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33C261-42FD-FF0C-F089-F892855A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23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E231AF-50B2-DA86-90C2-79E97553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CA4249-B69D-BBB8-6558-6BA1FAB5E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9B50B3-6DDC-6D9C-9711-12092E8F8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58FC7-EDA6-6B80-E33C-A0C6969D0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BCE52-A812-E8E7-AB87-7A78DEDB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29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909810-C7E0-55D7-FC30-3462D77D0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3F9D40-5BA3-FB56-98B3-56FD18FAC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1E85F9-0391-CF72-68A3-9DEEE0F2A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67EE58-CA9C-A7B2-D99C-5B59A4143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5DE0AF-B2A1-6F8B-22ED-AC021759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1204E3-522A-6EE6-A1E8-47CFC5EA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35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10B26-91D7-13EF-D05A-D9DEC796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7F022A-3A1E-6D9E-219F-F449CDDA2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5DC147-44F4-50DA-0168-A7F5C386E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FCAC71-C8C1-C4FF-1114-D0EA7DDF6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502F911-F269-E114-6FFC-E43112C57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255FF90-FB06-7DA4-0CBF-457BC3DA6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BF89544-EAF4-1922-2961-4D5AD037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5A3D964-F7ED-A02B-AF66-30B68B91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82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443EC-2B91-DA9F-9A8C-6DB907AC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BDB535B-12FB-7DA6-1434-065FD8E05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A7C183D-90C9-7F19-77AD-D0E9D616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1A4A1D-590A-937A-90AC-518601AE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07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BDD7198-B156-6E70-8BDF-BD51A20BF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9AB62D-57C3-81D2-607C-0AAB2485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B5FAE3-7B95-AD20-4AF6-E064D1CE4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57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34BD5-0B2F-6923-BF5D-11EFBB73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113C30-969A-4CA0-1DDF-9120DD901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F4290A-2493-2DB7-6531-470EBD30F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B3BFD9-B6CE-2C2D-381E-72181F45F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FBC658-4E69-5274-788A-6FF6B5C7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917A92-A10C-DCE1-CFBB-9FE0B5FE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9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5CE76-4F5E-1033-8F5C-C986947ED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222899-FCE8-6EF6-DF11-69B730C7C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C5F32C-24C3-D8E8-31BE-DFE1CBCD7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5EC594-0629-FC9E-5B96-A0CE82E67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DDA83F-9247-91EC-F752-FC38E8D50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1CC9D3-CFCF-8535-5B58-A8997E89F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4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F9EF5-CBC3-51A7-2F20-37C99D9E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B9E75-BE8C-FC56-D824-79BA1352E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992E3D-6C64-CE94-E1DC-63A1D105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D31FCF-82E9-42D8-44CA-43B6098EF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D00D04-E69A-56CF-3DF4-9C1D682FE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53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B070A3-1226-70CE-C087-41777B045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B7FA88-DFA5-F7ED-CC94-4CC7E78EF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5C8422-DF28-04DB-B652-6FAE0A10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37B7F2-D048-9B0A-BF18-5B80F660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687B82-D902-464B-D51C-6333E910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80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CAB3AB3-0DFD-7729-29F5-96871DCC5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BCBE72-4D22-EEAF-47F3-8A93123F9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07977A-EEEC-1DA4-A9CE-232D5E515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979ADA-0641-46EF-A306-D8BE29E7E3BD}" type="datetimeFigureOut">
              <a:rPr lang="pt-BR" smtClean="0"/>
              <a:t>30/10/2024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C2157A-A99E-6932-E5B7-D52CB7A36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2CF001-4C63-5014-A4BB-D728031D4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45B272-F991-4510-9781-0E04AEF229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825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622F2886-C825-C624-AD8E-658AD9B06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772" y="0"/>
            <a:ext cx="12192000" cy="68580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78324FBE-F943-C5C0-DE2E-55AC9F782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1986" y="1976283"/>
            <a:ext cx="9026013" cy="1533679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  <a:b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 – </a:t>
            </a:r>
            <a:r>
              <a:rPr lang="pt-B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36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0F28221C-6FF7-C2F1-546E-FE237901F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582" y="3963384"/>
            <a:ext cx="8082116" cy="1374058"/>
          </a:xfrm>
        </p:spPr>
        <p:txBody>
          <a:bodyPr/>
          <a:lstStyle/>
          <a:p>
            <a:pPr marL="0" marR="0" lvl="0" indent="0" algn="l" rtl="0">
              <a:lnSpc>
                <a:spcPct val="91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Autor(es): </a:t>
            </a:r>
            <a:endParaRPr lang="pt-BR"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1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Orientador:</a:t>
            </a:r>
          </a:p>
          <a:p>
            <a:pPr marL="0" marR="0" lvl="0" indent="0" algn="l" rtl="0">
              <a:lnSpc>
                <a:spcPct val="91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Times New Roman –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24</a:t>
            </a:r>
          </a:p>
          <a:p>
            <a:pPr marL="0" marR="0" lvl="0" indent="0" algn="l" rtl="0">
              <a:lnSpc>
                <a:spcPct val="917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8881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C704CF1-F1D8-04F4-4513-40DDCD9DD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Título 26">
            <a:extLst>
              <a:ext uri="{FF2B5EF4-FFF2-40B4-BE49-F238E27FC236}">
                <a16:creationId xmlns:a16="http://schemas.microsoft.com/office/drawing/2014/main" id="{F918F811-9E52-879F-F439-087ADA39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 –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40</a:t>
            </a:r>
          </a:p>
        </p:txBody>
      </p:sp>
      <p:sp>
        <p:nvSpPr>
          <p:cNvPr id="28" name="Espaço Reservado para Conteúdo 27">
            <a:extLst>
              <a:ext uri="{FF2B5EF4-FFF2-40B4-BE49-F238E27FC236}">
                <a16:creationId xmlns:a16="http://schemas.microsoft.com/office/drawing/2014/main" id="{63775E22-A324-C405-8BEC-D7B88F2C2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 –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28</a:t>
            </a:r>
          </a:p>
        </p:txBody>
      </p:sp>
    </p:spTree>
    <p:extLst>
      <p:ext uri="{BB962C8B-B14F-4D97-AF65-F5344CB8AC3E}">
        <p14:creationId xmlns:p14="http://schemas.microsoft.com/office/powerpoint/2010/main" val="786707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34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Título Times New Roman – tam: 36</vt:lpstr>
      <vt:lpstr>TIMES NEW ROMAN – tam: 40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Times New Roman – tam: 36</dc:title>
  <dc:creator>Patrícia Melo</dc:creator>
  <cp:lastModifiedBy>Patrícia Melo</cp:lastModifiedBy>
  <cp:revision>4</cp:revision>
  <dcterms:created xsi:type="dcterms:W3CDTF">2024-10-24T15:05:17Z</dcterms:created>
  <dcterms:modified xsi:type="dcterms:W3CDTF">2024-10-30T15:23:57Z</dcterms:modified>
</cp:coreProperties>
</file>